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9" r:id="rId3"/>
  </p:sldIdLst>
  <p:sldSz cx="9144000" cy="6858000" type="screen4x3"/>
  <p:notesSz cx="7099300" cy="93853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88" autoAdjust="0"/>
    <p:restoredTop sz="92086" autoAdjust="0"/>
  </p:normalViewPr>
  <p:slideViewPr>
    <p:cSldViewPr>
      <p:cViewPr>
        <p:scale>
          <a:sx n="80" d="100"/>
          <a:sy n="80" d="100"/>
        </p:scale>
        <p:origin x="-1518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6926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46926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8D94F741-DB4C-495D-AE09-7E9834F7EC6D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914406"/>
            <a:ext cx="3076363" cy="469265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1294" y="8914406"/>
            <a:ext cx="3076363" cy="469265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74040C7D-D9D8-468B-B9D7-B70349ED50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79511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6926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6926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B8A86552-BCC3-4324-9163-DBB49AA6ADEE}" type="datetimeFigureOut">
              <a:rPr lang="es-MX" smtClean="0"/>
              <a:pPr/>
              <a:t>25/09/2015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2650" cy="3519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930" y="4458018"/>
            <a:ext cx="5679440" cy="4223385"/>
          </a:xfrm>
          <a:prstGeom prst="rect">
            <a:avLst/>
          </a:prstGeom>
        </p:spPr>
        <p:txBody>
          <a:bodyPr vert="horz" lIns="94192" tIns="47096" rIns="94192" bIns="47096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914406"/>
            <a:ext cx="3076363" cy="469265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294" y="8914406"/>
            <a:ext cx="3076363" cy="469265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4B368380-2E25-4855-8C44-377D14ACB0C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1611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0475D-05C6-4407-B8A2-D56709C4B2C6}" type="datetimeFigureOut">
              <a:rPr lang="es-MX"/>
              <a:pPr>
                <a:defRPr/>
              </a:pPr>
              <a:t>25/09/2015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66511-8B33-4AF5-94B5-5A58DDADFEC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3B40E-8EC3-487C-9B0E-D8E83B6A2E82}" type="datetimeFigureOut">
              <a:rPr lang="es-MX"/>
              <a:pPr>
                <a:defRPr/>
              </a:pPr>
              <a:t>25/09/2015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0852D-21CB-4FD5-9C06-7B1F721E26B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3F6F-8815-48E7-ADEA-2EB49E75B512}" type="datetimeFigureOut">
              <a:rPr lang="es-MX"/>
              <a:pPr>
                <a:defRPr/>
              </a:pPr>
              <a:t>25/09/2015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A7966-F313-4A50-8238-C6ED31E73BF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4ED9F-A142-4A39-921E-D85996E91B75}" type="datetimeFigureOut">
              <a:rPr lang="es-MX"/>
              <a:pPr>
                <a:defRPr/>
              </a:pPr>
              <a:t>25/09/2015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8BC57-EDCB-4027-8304-D058687367A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B14F9-67AD-4341-AFBF-FAC67B3DB56F}" type="datetimeFigureOut">
              <a:rPr lang="es-MX"/>
              <a:pPr>
                <a:defRPr/>
              </a:pPr>
              <a:t>25/09/2015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ECFB5-7770-4FFD-BFED-3771AAF5DFD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FA0A7-EDE7-461D-B907-0FDB1143C906}" type="datetimeFigureOut">
              <a:rPr lang="es-MX"/>
              <a:pPr>
                <a:defRPr/>
              </a:pPr>
              <a:t>25/09/2015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D22A8-8642-4B1E-BD1C-215E8887542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15C5E-70D5-4BFF-92AA-361B9B7474BF}" type="datetimeFigureOut">
              <a:rPr lang="es-MX"/>
              <a:pPr>
                <a:defRPr/>
              </a:pPr>
              <a:t>25/09/2015</a:t>
            </a:fld>
            <a:endParaRPr lang="es-MX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5CE68-8A38-4689-B116-6928307AE22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B0C12-6334-4E4C-AADB-760969E44E7A}" type="datetimeFigureOut">
              <a:rPr lang="es-MX"/>
              <a:pPr>
                <a:defRPr/>
              </a:pPr>
              <a:t>25/09/2015</a:t>
            </a:fld>
            <a:endParaRPr lang="es-MX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D4D50-30A1-4AF0-8C31-50C42285F79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8EE89-91DB-4F6A-A070-2B4BA2743710}" type="datetimeFigureOut">
              <a:rPr lang="es-MX"/>
              <a:pPr>
                <a:defRPr/>
              </a:pPr>
              <a:t>25/09/2015</a:t>
            </a:fld>
            <a:endParaRPr lang="es-MX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0E752-F188-41F5-8B03-11D6843A0A3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F2E72-C21E-4BC9-B6E7-7032C121EB81}" type="datetimeFigureOut">
              <a:rPr lang="es-MX"/>
              <a:pPr>
                <a:defRPr/>
              </a:pPr>
              <a:t>25/09/2015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42875-5C01-4548-B44C-DC059586549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208BA-DB77-4497-8540-726623222F53}" type="datetimeFigureOut">
              <a:rPr lang="es-MX"/>
              <a:pPr>
                <a:defRPr/>
              </a:pPr>
              <a:t>25/09/2015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011E0-A244-4F9F-85DF-B4AB1C63176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CD7A07-C4EE-4E73-8606-85519B11A8C5}" type="datetimeFigureOut">
              <a:rPr lang="es-MX"/>
              <a:pPr>
                <a:defRPr/>
              </a:pPr>
              <a:t>25/09/2015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6D6C80-7BC7-4A70-8EF5-2C5B3DEB002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2060849"/>
            <a:ext cx="8136904" cy="1656184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1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3100" b="1" dirty="0" smtClean="0">
                <a:latin typeface="Arial" pitchFamily="34" charset="0"/>
                <a:cs typeface="Arial" pitchFamily="34" charset="0"/>
              </a:rPr>
            </a:br>
            <a:r>
              <a:rPr lang="es-MX" sz="3100" b="1" dirty="0">
                <a:latin typeface="Arial" pitchFamily="34" charset="0"/>
                <a:cs typeface="Arial" pitchFamily="34" charset="0"/>
              </a:rPr>
              <a:t>Pasos efectivos para desarrollar presentaciones orales</a:t>
            </a:r>
            <a:r>
              <a:rPr lang="es-MX" sz="2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2600" dirty="0" smtClean="0">
                <a:latin typeface="Arial" pitchFamily="34" charset="0"/>
                <a:cs typeface="Arial" pitchFamily="34" charset="0"/>
              </a:rPr>
            </a:br>
            <a:endParaRPr lang="es-MX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3 Subtítulo"/>
          <p:cNvSpPr>
            <a:spLocks noGrp="1"/>
          </p:cNvSpPr>
          <p:nvPr>
            <p:ph type="subTitle" idx="1"/>
          </p:nvPr>
        </p:nvSpPr>
        <p:spPr>
          <a:xfrm>
            <a:off x="1042988" y="3716338"/>
            <a:ext cx="7777162" cy="2616200"/>
          </a:xfrm>
        </p:spPr>
        <p:txBody>
          <a:bodyPr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Área Académica: Licenciatura en Contaduría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Profesor(a): Mtro. Emilio Alejandro Rivera Landero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Periodo: </a:t>
            </a:r>
            <a:r>
              <a:rPr lang="es-MX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Julio – </a:t>
            </a:r>
            <a:r>
              <a:rPr lang="es-MX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Diciembre</a:t>
            </a:r>
            <a:r>
              <a:rPr lang="es-MX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s-MX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4421"/>
            <a:ext cx="8079244" cy="535879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</TotalTime>
  <Words>20</Words>
  <Application>Microsoft Office PowerPoint</Application>
  <PresentationFormat>Presentación en pantalla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 Pasos efectivos para desarrollar presentaciones orales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www.intercambiosvirtuales.org</cp:lastModifiedBy>
  <cp:revision>84</cp:revision>
  <cp:lastPrinted>2014-06-11T17:59:34Z</cp:lastPrinted>
  <dcterms:created xsi:type="dcterms:W3CDTF">2012-12-04T21:22:09Z</dcterms:created>
  <dcterms:modified xsi:type="dcterms:W3CDTF">2015-09-25T22:13:59Z</dcterms:modified>
</cp:coreProperties>
</file>